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73" r:id="rId3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2FB6B6C6-A8D4-43AB-9EAF-FCF0BEED9BB6}" type="datetimeFigureOut">
              <a:rPr lang="en-US" altLang="sv-SE"/>
              <a:pPr>
                <a:defRPr/>
              </a:pPr>
              <a:t>1/19/2017</a:t>
            </a:fld>
            <a:endParaRPr lang="en-US" alt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E73AC552-E20E-4AF9-9D5A-206C87D77EC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446493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E8DB509-CF1E-4807-BB04-3432EB194975}" type="slidenum">
              <a:rPr lang="en-US" altLang="sv-S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sv-S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67639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3AC552-E20E-4AF9-9D5A-206C87D77ECD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138439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3D1972-981A-4F04-9C33-3CA5FCE2D9B7}" type="datetimeFigureOut">
              <a:rPr lang="zh-CN" altLang="en-US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B9D5B9-9001-4D41-A4A5-627E08584F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167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74F74-9362-40A0-BCA7-344AD59F17C2}" type="datetimeFigureOut">
              <a:rPr lang="zh-CN" altLang="en-US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18471-99B5-42F8-A5E1-414E318D47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0241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390733-9D45-42AF-9CBB-80A3AB88CEEB}" type="datetimeFigureOut">
              <a:rPr lang="zh-CN" altLang="en-US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DBB5A-73E1-4B26-AC07-6E515A5184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2154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8139A-2440-41F7-984E-64C109366A28}" type="datetimeFigureOut">
              <a:rPr lang="zh-CN" altLang="en-US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F595D1-ECE4-4085-952F-78EEA488A5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4535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9C6BDF-5A23-4947-B2F9-D1028C41012E}" type="datetimeFigureOut">
              <a:rPr lang="zh-CN" altLang="en-US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65C83E-04DD-46DF-BDC7-CB7C6F06E7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9166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049053-C146-4B09-A2E9-979CFB2938DA}" type="datetimeFigureOut">
              <a:rPr lang="zh-CN" altLang="en-US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4E536-CBED-4FF6-9014-21126DE450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709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2C78A-962F-4E0F-BACE-765362114BBF}" type="datetimeFigureOut">
              <a:rPr lang="zh-CN" altLang="en-US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5873C2-656A-4B4C-91DF-295D5490E0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124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16CC9C-EC19-48F5-BD27-706239C4A147}" type="datetimeFigureOut">
              <a:rPr lang="zh-CN" altLang="en-US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5DA859-5D0A-48A5-ABE1-60F47016B9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755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54DFD4-168C-49A1-82F3-F2B565808E1B}" type="datetimeFigureOut">
              <a:rPr lang="zh-CN" altLang="en-US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379C2A-4814-4BC4-9730-111364D595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845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150012-6F27-4837-BE56-310218F5E5DD}" type="datetimeFigureOut">
              <a:rPr lang="zh-CN" altLang="en-US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305220-F49F-4445-A84F-3B9EBA9915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5727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C8428F-BDC8-4800-B894-43A085C20B7D}" type="datetimeFigureOut">
              <a:rPr lang="zh-CN" altLang="en-US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5D997-B220-4BF7-AD32-B005F46ADD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749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70351EB1-C4A0-4E9E-B578-7FF9C059933E}" type="datetimeFigureOut">
              <a:rPr lang="zh-CN" altLang="en-US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E3542C2-2D17-4613-8AA2-5754332AD5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forward on UE and BS NF for mm-waves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sv-SE" sz="3000" b="1" dirty="0">
                <a:solidFill>
                  <a:schemeClr val="tx1"/>
                </a:solidFill>
              </a:rPr>
              <a:t>Agenda Item:</a:t>
            </a:r>
            <a:r>
              <a:rPr lang="en-US" altLang="sv-SE" sz="3000" dirty="0">
                <a:solidFill>
                  <a:schemeClr val="tx1"/>
                </a:solidFill>
              </a:rPr>
              <a:t>	3.4.3</a:t>
            </a:r>
          </a:p>
          <a:p>
            <a:pPr eaLnBrk="1" hangingPunct="1">
              <a:lnSpc>
                <a:spcPct val="80000"/>
              </a:lnSpc>
            </a:pPr>
            <a:r>
              <a:rPr lang="en-US" altLang="sv-SE" sz="3000" b="1" dirty="0">
                <a:solidFill>
                  <a:schemeClr val="tx1"/>
                </a:solidFill>
              </a:rPr>
              <a:t>Document for:</a:t>
            </a:r>
            <a:r>
              <a:rPr lang="en-US" altLang="sv-SE" sz="3000" dirty="0">
                <a:solidFill>
                  <a:schemeClr val="tx1"/>
                </a:solidFill>
              </a:rPr>
              <a:t>	Approval</a:t>
            </a:r>
          </a:p>
          <a:p>
            <a:pPr eaLnBrk="1" hangingPunct="1">
              <a:lnSpc>
                <a:spcPct val="80000"/>
              </a:lnSpc>
            </a:pPr>
            <a:r>
              <a:rPr lang="en-US" altLang="sv-SE" sz="3000" b="1" dirty="0">
                <a:solidFill>
                  <a:schemeClr val="tx1"/>
                </a:solidFill>
              </a:rPr>
              <a:t>Source: </a:t>
            </a:r>
            <a:r>
              <a:rPr lang="sv-SE" altLang="sv-SE" sz="3000" dirty="0">
                <a:solidFill>
                  <a:schemeClr val="tx1"/>
                </a:solidFill>
              </a:rPr>
              <a:t>Ericsson, …, </a:t>
            </a:r>
            <a:endParaRPr lang="en-US" altLang="sv-SE" sz="3000" dirty="0">
              <a:solidFill>
                <a:schemeClr val="tx1"/>
              </a:solidFill>
            </a:endParaRPr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395288" y="342900"/>
            <a:ext cx="849788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3GPP TSG-RAN WG4 #81-NR-AH</a:t>
            </a:r>
            <a:r>
              <a:rPr lang="en-US" altLang="sv-SE" sz="2400" b="1" dirty="0">
                <a:cs typeface="Arial" panose="020B0604020202020204" pitchFamily="34" charset="0"/>
              </a:rPr>
              <a:t>				</a:t>
            </a:r>
            <a:r>
              <a:rPr lang="en-US" altLang="sv-SE" sz="2000" b="1" dirty="0" err="1">
                <a:cs typeface="Arial" panose="020B0604020202020204" pitchFamily="34" charset="0"/>
              </a:rPr>
              <a:t>Tdoc</a:t>
            </a:r>
            <a:r>
              <a:rPr lang="en-US" altLang="sv-SE" sz="2000" b="1" dirty="0">
                <a:cs typeface="Arial" panose="020B0604020202020204" pitchFamily="34" charset="0"/>
              </a:rPr>
              <a:t> R4-1700279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Spokane, Washington, USA, 17</a:t>
            </a:r>
            <a:r>
              <a:rPr lang="en-US" altLang="sv-SE" sz="2000" b="1" baseline="30000" dirty="0">
                <a:cs typeface="Arial" panose="020B0604020202020204" pitchFamily="34" charset="0"/>
              </a:rPr>
              <a:t>th</a:t>
            </a:r>
            <a:r>
              <a:rPr lang="en-US" altLang="sv-SE" sz="2000" b="1" dirty="0">
                <a:cs typeface="Arial" panose="020B0604020202020204" pitchFamily="34" charset="0"/>
              </a:rPr>
              <a:t> – 19</a:t>
            </a:r>
            <a:r>
              <a:rPr lang="en-US" altLang="sv-SE" sz="2000" b="1" baseline="30000" dirty="0">
                <a:cs typeface="Arial" panose="020B0604020202020204" pitchFamily="34" charset="0"/>
              </a:rPr>
              <a:t>th</a:t>
            </a:r>
            <a:r>
              <a:rPr lang="en-US" altLang="sv-SE" sz="2000" b="1" dirty="0">
                <a:cs typeface="Arial" panose="020B0604020202020204" pitchFamily="34" charset="0"/>
              </a:rPr>
              <a:t> January 2017</a:t>
            </a:r>
            <a:endParaRPr lang="sv-SE" altLang="sv-SE" sz="2000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r>
              <a:rPr lang="en-US" altLang="en-US"/>
              <a:t>Proposal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179388" y="1268413"/>
            <a:ext cx="8686800" cy="4784725"/>
          </a:xfrm>
        </p:spPr>
        <p:txBody>
          <a:bodyPr/>
          <a:lstStyle/>
          <a:p>
            <a:pPr>
              <a:defRPr/>
            </a:pPr>
            <a:r>
              <a:rPr lang="en-US" altLang="en-US" sz="2400" dirty="0"/>
              <a:t>It is proposed to adopt the following NF values for UE and BS for mm-wave example frequencies of 30, 45 and 70 GHz:</a:t>
            </a:r>
          </a:p>
          <a:p>
            <a:pPr>
              <a:defRPr/>
            </a:pPr>
            <a:endParaRPr lang="en-US" altLang="en-US" sz="2400" dirty="0"/>
          </a:p>
          <a:p>
            <a:pPr>
              <a:defRPr/>
            </a:pPr>
            <a:endParaRPr lang="en-US" altLang="en-US" sz="2400" dirty="0"/>
          </a:p>
          <a:p>
            <a:pPr>
              <a:defRPr/>
            </a:pPr>
            <a:endParaRPr lang="en-US" altLang="en-US" sz="2400" dirty="0"/>
          </a:p>
          <a:p>
            <a:pPr>
              <a:defRPr/>
            </a:pPr>
            <a:endParaRPr lang="en-US" altLang="en-US" sz="2400" dirty="0"/>
          </a:p>
          <a:p>
            <a:pPr>
              <a:defRPr/>
            </a:pPr>
            <a:endParaRPr lang="en-US" altLang="en-US" sz="2400" dirty="0"/>
          </a:p>
          <a:p>
            <a:pPr>
              <a:defRPr/>
            </a:pPr>
            <a:r>
              <a:rPr lang="en-US" altLang="en-US" sz="2400" dirty="0"/>
              <a:t>These NF values shall be used only for WP5D response. </a:t>
            </a:r>
          </a:p>
          <a:p>
            <a:pPr>
              <a:defRPr/>
            </a:pPr>
            <a:endParaRPr lang="en-US" altLang="en-US" sz="2400" dirty="0"/>
          </a:p>
          <a:p>
            <a:pPr>
              <a:defRPr/>
            </a:pPr>
            <a:r>
              <a:rPr lang="en-US" altLang="en-US" sz="2400" dirty="0"/>
              <a:t>Further study on the actual noise figure to be used to define RF requirements for UE and BS shall be performed in the WI phase.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sv-SE" altLang="sv-SE" sz="2400" dirty="0"/>
          </a:p>
          <a:p>
            <a:pPr>
              <a:defRPr/>
            </a:pPr>
            <a:endParaRPr lang="en-US" altLang="en-US" sz="28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474788" y="2349500"/>
          <a:ext cx="6096000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64110194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418556343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414125531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32332916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30GHz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45GHz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70GHz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00643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BS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10dB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12dB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14dB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6857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10dB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12dB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14dB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76170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24817</TotalTime>
  <Words>93</Words>
  <Application>Microsoft Office PowerPoint</Application>
  <PresentationFormat>On-screen Show (4:3)</PresentationFormat>
  <Paragraphs>29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SimSun</vt:lpstr>
      <vt:lpstr>SimSun</vt:lpstr>
      <vt:lpstr>Arial</vt:lpstr>
      <vt:lpstr>Calibri</vt:lpstr>
      <vt:lpstr>Office 主题</vt:lpstr>
      <vt:lpstr>Way forward on UE and BS NF for mm-waves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4Rx 8x4</dc:title>
  <dc:creator>Maomao Chen</dc:creator>
  <cp:lastModifiedBy>Imadur Rahman</cp:lastModifiedBy>
  <cp:revision>165</cp:revision>
  <dcterms:created xsi:type="dcterms:W3CDTF">2014-03-20T14:32:54Z</dcterms:created>
  <dcterms:modified xsi:type="dcterms:W3CDTF">2017-01-19T20:09:26Z</dcterms:modified>
</cp:coreProperties>
</file>